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A664B-E0CA-4E09-A617-6DB1031545DE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6FC9C-DBE7-40F4-9F65-FEDE84FC16D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9F1F-AB43-4BF7-8C69-CE67E4E40B43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1F558-AB0D-4157-9947-77268347A42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A49D1-CAD5-4D4C-AF1D-228DCC87122A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ADC2E-A1C9-41FC-B832-4D30E6BA4E1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9A75-7B1F-4B8D-8282-ABF1217C0A0E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82E3F-7D48-4DC2-B483-7EE70AE7B05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F2CB0-5E5D-4282-B939-BC816EEA1EEB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65A0D-9B96-455C-9FA1-FDE7FC881DD8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3DA81-7DF4-4FC7-88D7-56165684AF55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F0A73-A02B-4D87-AA9E-EC15947DCEF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E877B-0E96-46DF-919B-CDBE105A4769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015DD-813F-47D3-9204-7E9EBEF3C0E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F8AC9-E721-40CF-8036-F71697EDEB84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1AAFF-DAE6-4614-B554-4C8A774B533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D2A70-40B3-49F0-8D70-505BA2935054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EFED8-F3EA-4A84-B6C8-3F0D0AE2E34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B0B7-F780-46B9-90FC-13BFCCC5BEE8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4FBD0-C6AF-453A-A4BF-E6C2B65BECB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1798-E54A-4A0C-A4E1-4A5007D2B6B0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C89C-C52C-4569-8002-10F59084DC8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CA772C-7B72-40CB-BD71-C8C29BE59D97}" type="datetimeFigureOut">
              <a:rPr lang="nl-NL"/>
              <a:pPr>
                <a:defRPr/>
              </a:pPr>
              <a:t>1-12-2009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972B18-3DA4-4A40-8B5E-97A35C3DB59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Specialisatie </a:t>
            </a:r>
            <a:br>
              <a:rPr lang="nl-NL" smtClean="0"/>
            </a:br>
            <a:r>
              <a:rPr lang="nl-NL" smtClean="0"/>
              <a:t>Grote Huisdieren</a:t>
            </a: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>
                <a:solidFill>
                  <a:srgbClr val="0070C0"/>
                </a:solidFill>
              </a:rPr>
              <a:t>Docent: A. Bertram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Wet en regelgeving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nl-NL" dirty="0" smtClean="0"/>
              <a:t>Bouwvergunning: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 smtClean="0"/>
              <a:t>		- toetsing van het bestemmingsplan.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	- beoordeling welstandscommissie.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dirty="0"/>
              <a:t>	</a:t>
            </a:r>
            <a:r>
              <a:rPr lang="nl-NL" dirty="0" smtClean="0"/>
              <a:t>	- bouwbesluit. </a:t>
            </a:r>
            <a:r>
              <a:rPr lang="nl-NL" sz="2000" dirty="0" smtClean="0"/>
              <a:t>(bouwmaterialen, energieverbruik,</a:t>
            </a:r>
            <a:r>
              <a:rPr lang="nl-NL" sz="2000" dirty="0"/>
              <a:t> </a:t>
            </a:r>
            <a:r>
              <a:rPr lang="nl-NL" sz="2000" dirty="0" smtClean="0"/>
              <a:t>			brandveiligheid, geluidswering</a:t>
            </a:r>
            <a:r>
              <a:rPr lang="nl-NL" sz="2000" dirty="0"/>
              <a:t>, </a:t>
            </a:r>
            <a:r>
              <a:rPr lang="nl-NL" sz="2000" dirty="0" smtClean="0"/>
              <a:t>veiligheid)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l-NL" sz="2600" dirty="0" smtClean="0"/>
              <a:t>	De </a:t>
            </a:r>
            <a:r>
              <a:rPr lang="nl-NL" sz="2600" dirty="0"/>
              <a:t>afwikkeling van een aanvraag </a:t>
            </a:r>
            <a:r>
              <a:rPr lang="nl-NL" sz="2600" dirty="0" smtClean="0"/>
              <a:t>bouwvergunning mag na indiening </a:t>
            </a:r>
            <a:r>
              <a:rPr lang="nl-NL" sz="2600" dirty="0"/>
              <a:t>maximaal </a:t>
            </a:r>
            <a:r>
              <a:rPr lang="nl-NL" sz="2600" dirty="0" smtClean="0"/>
              <a:t>13 weken </a:t>
            </a:r>
            <a:r>
              <a:rPr lang="nl-NL" sz="2600" dirty="0"/>
              <a:t>in beslag nemen. Is er binnen </a:t>
            </a:r>
            <a:r>
              <a:rPr lang="nl-NL" sz="2600" dirty="0" smtClean="0"/>
              <a:t>deze termijn </a:t>
            </a:r>
            <a:r>
              <a:rPr lang="nl-NL" sz="2600" dirty="0"/>
              <a:t>geen besluit genomen (</a:t>
            </a:r>
            <a:r>
              <a:rPr lang="nl-NL" sz="2600" dirty="0" smtClean="0"/>
              <a:t>goedkeuring, aanhouding </a:t>
            </a:r>
            <a:r>
              <a:rPr lang="nl-NL" sz="2600" dirty="0"/>
              <a:t>of afwijzing), dan is de </a:t>
            </a:r>
            <a:r>
              <a:rPr lang="nl-NL" sz="2600" dirty="0" smtClean="0"/>
              <a:t>vergunning van </a:t>
            </a:r>
            <a:r>
              <a:rPr lang="nl-NL" sz="2600" dirty="0"/>
              <a:t>rechtswege verleend.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milieuvergunning</a:t>
            </a: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Om dieren in een stal te mogen houden is een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milieuvergunning (vroeger hinderwetvergunning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genoemd) vereist. Voor de melkveehouderij zijn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hiervoor twee procedures mogelijk: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- Melding in het kader van het Besluit Landbouw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  milieubeheer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- Aanvraag milieuvergunning volgens Wet Milieubeheer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nl-NL" smtClean="0"/>
          </a:p>
          <a:p>
            <a:pPr>
              <a:spcBef>
                <a:spcPct val="0"/>
              </a:spcBef>
              <a:buFont typeface="Arial" charset="0"/>
              <a:buNone/>
            </a:pPr>
            <a:endParaRPr lang="nl-NL" smtClean="0"/>
          </a:p>
          <a:p>
            <a:pPr>
              <a:spcBef>
                <a:spcPct val="0"/>
              </a:spcBef>
              <a:buFont typeface="Arial" charset="0"/>
              <a:buNone/>
            </a:pPr>
            <a:endParaRPr lang="nl-N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42938"/>
            <a:ext cx="8229600" cy="9286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4000" b="1" dirty="0" smtClean="0"/>
              <a:t>Melding in het kader van het Besluit Landbouw milieubeheer</a:t>
            </a:r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Voor veel melkveebedrijven (met maximaal 200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melkkoeien) is het Besluit landbouw milieubeheer van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toepassing. Deze bedrijven hoeven geen uitgebreide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milieuvergunningprocedure te doorlopen, maar kunnen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volstaan met een beperkte procedure in de vorm van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nl-NL" sz="2800" smtClean="0"/>
              <a:t>een “melding”.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nl-NL" sz="2800" smtClean="0"/>
          </a:p>
          <a:p>
            <a:pPr>
              <a:spcBef>
                <a:spcPct val="0"/>
              </a:spcBef>
              <a:buFont typeface="Arial" charset="0"/>
              <a:buNone/>
            </a:pPr>
            <a:endParaRPr lang="nl-NL" sz="2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b="1" dirty="0" smtClean="0"/>
              <a:t>Vergunning volgens de Wet</a:t>
            </a:r>
            <a:br>
              <a:rPr lang="nl-NL" b="1" dirty="0" smtClean="0"/>
            </a:br>
            <a:r>
              <a:rPr lang="nl-NL" b="1" dirty="0" smtClean="0"/>
              <a:t>Milieubeheer</a:t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Grotere melkveebedrijven, melkveebedrijven met een tak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intensieve veehouderij, of  bedrijven die om andere redenen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niet onder het Besluit landbouw milieubeheer vallen, dienen een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milieuvergunning volgens de Wet Milieubeheer aan te vragen.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Deze vergunning kan men aanvragen bij de betreffende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gemeente. De gemeente beoordeelt de aanvraag en toetst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daarbij aan een aantal milieurichtlijnen en -wetten en algemene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maatregelen van bestuur die betrekking hebben op bescherming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van het milieu en van toepassing zijn op de landbouw.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Bovendien moet de aanvraag ter inzage worden gelegd, zodat 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belanghebbenden de gelegenheid krijgen hun zienswijzen</a:t>
            </a:r>
          </a:p>
          <a:p>
            <a:pPr algn="just">
              <a:spcBef>
                <a:spcPct val="0"/>
              </a:spcBef>
              <a:buFont typeface="Arial" charset="0"/>
              <a:buNone/>
            </a:pPr>
            <a:r>
              <a:rPr lang="nl-NL" sz="2400" smtClean="0"/>
              <a:t>(bedenkingen / bezwaren) in te brengen.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Welke onderdelen komen er in een MV voor?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Geurhinder; afhankelijk van staltype, afstand tot volgende woning/recreatiegelegenheid etc.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Geluidshinder; door vee, machines etc.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Directe </a:t>
            </a:r>
            <a:r>
              <a:rPr lang="nl-NL" dirty="0" err="1" smtClean="0"/>
              <a:t>amoniakschade</a:t>
            </a:r>
            <a:r>
              <a:rPr lang="nl-NL" dirty="0" smtClean="0"/>
              <a:t>; aan kwekerijen bijvoorbeeld.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Gevaarlijke stoffen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Opslag van dierlijke mest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Waterverbruik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/>
              <a:t>Opslag van voer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err="1" smtClean="0"/>
              <a:t>Etc</a:t>
            </a:r>
            <a:r>
              <a:rPr lang="nl-NL" dirty="0" smtClean="0"/>
              <a:t>, etc.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Natura 2000</a:t>
            </a:r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Is een document opgesteld oor de EU.</a:t>
            </a:r>
          </a:p>
          <a:p>
            <a:r>
              <a:rPr lang="nl-NL" smtClean="0"/>
              <a:t>Beschermt natuurgebieden en zorgt voor aaneengesloten natuurgebieden.</a:t>
            </a:r>
          </a:p>
          <a:p>
            <a:r>
              <a:rPr lang="nl-NL" smtClean="0"/>
              <a:t>Vaak zeer nadelig voor uitbreiding van bedrijven.</a:t>
            </a:r>
          </a:p>
          <a:p>
            <a:r>
              <a:rPr lang="nl-NL" smtClean="0"/>
              <a:t>Natura 2000 krijgt ALTIJD voorrang.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Subsidie </a:t>
            </a: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LNV loket</a:t>
            </a:r>
          </a:p>
          <a:p>
            <a:r>
              <a:rPr lang="nl-NL" smtClean="0"/>
              <a:t>Veel projecten rondom duurzaam ondernemen</a:t>
            </a:r>
          </a:p>
          <a:p>
            <a:pPr>
              <a:buFont typeface="Arial" charset="0"/>
              <a:buNone/>
            </a:pPr>
            <a:endParaRPr lang="nl-NL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Zoek informatie over LOG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LOG= landbouwontwikkelingsgebieden</a:t>
            </a:r>
          </a:p>
          <a:p>
            <a:r>
              <a:rPr lang="nl-NL" smtClean="0"/>
              <a:t>Zoek de voordelen/kansen van een LOG</a:t>
            </a:r>
          </a:p>
          <a:p>
            <a:r>
              <a:rPr lang="nl-NL" smtClean="0"/>
              <a:t>Zoek de nadelen van een LOG</a:t>
            </a:r>
          </a:p>
          <a:p>
            <a:endParaRPr lang="nl-NL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330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Ontwerpsjabloon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Office-thema</vt:lpstr>
      <vt:lpstr>Specialisatie  Grote Huisdieren</vt:lpstr>
      <vt:lpstr>Wet en regelgeving</vt:lpstr>
      <vt:lpstr>milieuvergunning</vt:lpstr>
      <vt:lpstr>Melding in het kader van het Besluit Landbouw milieubeheer </vt:lpstr>
      <vt:lpstr>Vergunning volgens de Wet Milieubeheer </vt:lpstr>
      <vt:lpstr>Welke onderdelen komen er in een MV voor?</vt:lpstr>
      <vt:lpstr>Natura 2000</vt:lpstr>
      <vt:lpstr>Subsidie </vt:lpstr>
      <vt:lpstr>Zoek informatie over LOG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Specialisatie  Grote Huisdieren</dc:title>
  <dc:creator>annie</dc:creator>
  <cp:lastModifiedBy>bertrama</cp:lastModifiedBy>
  <cp:revision>4</cp:revision>
  <dcterms:created xsi:type="dcterms:W3CDTF">2009-09-21T19:31:19Z</dcterms:created>
  <dcterms:modified xsi:type="dcterms:W3CDTF">2009-12-01T08:08:11Z</dcterms:modified>
</cp:coreProperties>
</file>